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45825f10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45825f1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5825f10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5825f10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5825f10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5825f10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45825f10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45825f1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825f10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45825f10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5825f10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5825f10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45825f10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45825f10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0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