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Forever Campaign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Look Book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47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79" y="3371120"/>
            <a:ext cx="3269287" cy="3197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Forever Artwork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982" y="2526227"/>
            <a:ext cx="7281084" cy="1097762"/>
          </a:xfrm>
        </p:spPr>
        <p:txBody>
          <a:bodyPr/>
          <a:lstStyle/>
          <a:p>
            <a:r>
              <a:rPr lang="en-GB" dirty="0" smtClean="0"/>
              <a:t>Red eye for Emma and a space left for ghost Geri</a:t>
            </a:r>
          </a:p>
          <a:p>
            <a:r>
              <a:rPr lang="en-GB" dirty="0" smtClean="0"/>
              <a:t>Credit to @</a:t>
            </a:r>
            <a:r>
              <a:rPr lang="en-GB" dirty="0" err="1" smtClean="0"/>
              <a:t>coolbritaniaart</a:t>
            </a:r>
            <a:r>
              <a:rPr lang="en-GB" dirty="0" smtClean="0"/>
              <a:t> – they had the same idea as us years before. Check them out.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007" y="2969721"/>
            <a:ext cx="3439734" cy="3598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13" y="3817172"/>
            <a:ext cx="2751224" cy="275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Reunion tour costumes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7395" y="2732288"/>
            <a:ext cx="2714594" cy="3416300"/>
          </a:xfrm>
        </p:spPr>
        <p:txBody>
          <a:bodyPr/>
          <a:lstStyle/>
          <a:p>
            <a:r>
              <a:rPr lang="en-GB" dirty="0" smtClean="0"/>
              <a:t>Where did they buy those sequin materials? This is not VB London fashion week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68" y="2732288"/>
            <a:ext cx="4505647" cy="3379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9" y="1680632"/>
            <a:ext cx="3482864" cy="490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0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Aprilia World Service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0654" y="2964108"/>
            <a:ext cx="4442697" cy="3416300"/>
          </a:xfrm>
        </p:spPr>
        <p:txBody>
          <a:bodyPr/>
          <a:lstStyle/>
          <a:p>
            <a:r>
              <a:rPr lang="en-GB" dirty="0" smtClean="0"/>
              <a:t>The Aprilia world service bikes that the girls got sued for an ended up setting case law in the UK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613126"/>
            <a:ext cx="5629273" cy="376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71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Goodbye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top charting single. Not a charting topping fringe for Mel C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51" y="2952398"/>
            <a:ext cx="6229230" cy="350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7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Mel C haircuts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930" y="2637826"/>
            <a:ext cx="8825659" cy="3416300"/>
          </a:xfrm>
        </p:spPr>
        <p:txBody>
          <a:bodyPr/>
          <a:lstStyle/>
          <a:p>
            <a:r>
              <a:rPr lang="en-GB" dirty="0" smtClean="0"/>
              <a:t>She really experimented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651" y="2461053"/>
            <a:ext cx="2524018" cy="4245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71" y="2600361"/>
            <a:ext cx="2707774" cy="4106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r="12319"/>
          <a:stretch/>
        </p:blipFill>
        <p:spPr>
          <a:xfrm>
            <a:off x="508930" y="3825025"/>
            <a:ext cx="3720338" cy="2881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379" y="3412901"/>
            <a:ext cx="2310545" cy="32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64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Brit Awards 2000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6900" y="2711941"/>
            <a:ext cx="6787166" cy="3416300"/>
          </a:xfrm>
        </p:spPr>
        <p:txBody>
          <a:bodyPr/>
          <a:lstStyle/>
          <a:p>
            <a:r>
              <a:rPr lang="en-GB" dirty="0" smtClean="0"/>
              <a:t>The 2000 Brit awards. We remember the Spice Girls fashion being cool and laid back. No effort…. We were wrong</a:t>
            </a:r>
          </a:p>
          <a:p>
            <a:r>
              <a:rPr lang="en-GB" dirty="0" smtClean="0"/>
              <a:t>Geri didn’t join them on stage; despite performing at the ceremony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9" t="16006" r="8653"/>
          <a:stretch/>
        </p:blipFill>
        <p:spPr>
          <a:xfrm>
            <a:off x="437881" y="2936383"/>
            <a:ext cx="4457580" cy="3191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17" y="3823548"/>
            <a:ext cx="3465533" cy="230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72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</TotalTime>
  <Words>135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Forever Campaign</vt:lpstr>
      <vt:lpstr>Forever Artwork</vt:lpstr>
      <vt:lpstr>Reunion tour costumes</vt:lpstr>
      <vt:lpstr>Aprilia World Service</vt:lpstr>
      <vt:lpstr>Goodbye</vt:lpstr>
      <vt:lpstr>Mel C haircuts</vt:lpstr>
      <vt:lpstr>Brit Awards 2000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Forever Campaign</dc:title>
  <dc:creator>Aaron Twitchen</dc:creator>
  <cp:lastModifiedBy>Aaron Twitchen</cp:lastModifiedBy>
  <cp:revision>4</cp:revision>
  <dcterms:created xsi:type="dcterms:W3CDTF">2019-02-20T09:37:32Z</dcterms:created>
  <dcterms:modified xsi:type="dcterms:W3CDTF">2019-02-20T10:14:48Z</dcterms:modified>
</cp:coreProperties>
</file>