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896" y="-12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5CE4-9813-4648-AA1B-FA5D49B09131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0716-E26E-4318-95C8-25B014BC8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26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5CE4-9813-4648-AA1B-FA5D49B09131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0716-E26E-4318-95C8-25B014BC8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97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5CE4-9813-4648-AA1B-FA5D49B09131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0716-E26E-4318-95C8-25B014BC8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32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5CE4-9813-4648-AA1B-FA5D49B09131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0716-E26E-4318-95C8-25B014BC8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35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5CE4-9813-4648-AA1B-FA5D49B09131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0716-E26E-4318-95C8-25B014BC8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21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5CE4-9813-4648-AA1B-FA5D49B09131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0716-E26E-4318-95C8-25B014BC8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5CE4-9813-4648-AA1B-FA5D49B09131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0716-E26E-4318-95C8-25B014BC8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54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5CE4-9813-4648-AA1B-FA5D49B09131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0716-E26E-4318-95C8-25B014BC8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81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5CE4-9813-4648-AA1B-FA5D49B09131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0716-E26E-4318-95C8-25B014BC8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19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5CE4-9813-4648-AA1B-FA5D49B09131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0716-E26E-4318-95C8-25B014BC8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11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5CE4-9813-4648-AA1B-FA5D49B09131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0716-E26E-4318-95C8-25B014BC8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1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C5CE4-9813-4648-AA1B-FA5D49B09131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60716-E26E-4318-95C8-25B014BC8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32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t="10022" r="60474" b="10802"/>
          <a:stretch/>
        </p:blipFill>
        <p:spPr bwMode="auto">
          <a:xfrm>
            <a:off x="1043608" y="164789"/>
            <a:ext cx="6776816" cy="66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09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8" t="14414" r="64957" b="26940"/>
          <a:stretch/>
        </p:blipFill>
        <p:spPr bwMode="auto">
          <a:xfrm>
            <a:off x="899591" y="44822"/>
            <a:ext cx="6815055" cy="681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02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10156" r="60669" b="19531"/>
          <a:stretch/>
        </p:blipFill>
        <p:spPr bwMode="auto">
          <a:xfrm>
            <a:off x="755576" y="15143"/>
            <a:ext cx="77251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22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 t="10049" r="60582" b="10749"/>
          <a:stretch/>
        </p:blipFill>
        <p:spPr bwMode="auto">
          <a:xfrm>
            <a:off x="1331640" y="212911"/>
            <a:ext cx="6645090" cy="66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04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t="9457" r="60560" b="11988"/>
          <a:stretch/>
        </p:blipFill>
        <p:spPr bwMode="auto">
          <a:xfrm>
            <a:off x="952542" y="188640"/>
            <a:ext cx="7435882" cy="728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661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Twitchen</dc:creator>
  <cp:lastModifiedBy>Aaron Twitchen</cp:lastModifiedBy>
  <cp:revision>1</cp:revision>
  <dcterms:created xsi:type="dcterms:W3CDTF">2019-03-08T13:35:42Z</dcterms:created>
  <dcterms:modified xsi:type="dcterms:W3CDTF">2019-03-08T13:39:58Z</dcterms:modified>
</cp:coreProperties>
</file>