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3bbe5e9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43bbe5e9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3bbe5e9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3bbe5e9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3bbe5e9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3bbe5e9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43bbe5e9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43bbe5e9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788"/>
            <a:ext cx="4571999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2801"/>
            <a:ext cx="4571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4571999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571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421375"/>
            <a:ext cx="4052824" cy="405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700" y="350700"/>
            <a:ext cx="4305301" cy="430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6900"/>
            <a:ext cx="4571999" cy="45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6900"/>
            <a:ext cx="4571999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